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1.pn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2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09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3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32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3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6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1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21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56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0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3" y="323557"/>
            <a:ext cx="11099598" cy="60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Neuroimaging (pictures INSIDE your head)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2" y="1704970"/>
            <a:ext cx="5631656" cy="37544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81176"/>
            <a:ext cx="5576888" cy="15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3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Packages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923" y="1372939"/>
            <a:ext cx="2322940" cy="2690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263" y="1287211"/>
            <a:ext cx="2428613" cy="2813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448" y="3400022"/>
            <a:ext cx="2322940" cy="2690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53" y="3419077"/>
            <a:ext cx="2280720" cy="26417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701" y="3400022"/>
            <a:ext cx="2374465" cy="27503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17" y="1325962"/>
            <a:ext cx="2395020" cy="27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3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 currently bothering me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25700"/>
            <a:ext cx="9144000" cy="4432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1528763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a </a:t>
            </a:r>
            <a:r>
              <a:rPr lang="en-US" b="1" dirty="0" smtClean="0"/>
              <a:t>binary </a:t>
            </a:r>
            <a:r>
              <a:rPr lang="en-US" dirty="0" smtClean="0"/>
              <a:t>predictor</a:t>
            </a:r>
          </a:p>
          <a:p>
            <a:r>
              <a:rPr lang="en-US" dirty="0"/>
              <a:t>	</a:t>
            </a:r>
            <a:r>
              <a:rPr lang="en-US" dirty="0" smtClean="0"/>
              <a:t>- what should the ROC curve look like?</a:t>
            </a:r>
          </a:p>
          <a:p>
            <a:r>
              <a:rPr lang="en-US" dirty="0" smtClean="0"/>
              <a:t>	- how should the AUC be calculated?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59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UK Biobank data </a:t>
            </a:r>
            <a:r>
              <a:rPr lang="mr-IN" dirty="0" smtClean="0"/>
              <a:t>–</a:t>
            </a:r>
            <a:r>
              <a:rPr lang="en-US" dirty="0" smtClean="0"/>
              <a:t> over 100,000 people!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1404936"/>
            <a:ext cx="5453063" cy="5453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835" y="1404936"/>
            <a:ext cx="5355431" cy="535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46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25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Mangal</vt:lpstr>
      <vt:lpstr>Arial</vt:lpstr>
      <vt:lpstr>Office Theme</vt:lpstr>
      <vt:lpstr>PowerPoint Presentation</vt:lpstr>
      <vt:lpstr>Neuroimaging (pictures INSIDE your head)</vt:lpstr>
      <vt:lpstr>R Packages</vt:lpstr>
      <vt:lpstr>Things currently bothering me</vt:lpstr>
      <vt:lpstr>UK Biobank data – over 100,000 people!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Muschelli</dc:creator>
  <cp:lastModifiedBy>John Muschelli</cp:lastModifiedBy>
  <cp:revision>5</cp:revision>
  <dcterms:created xsi:type="dcterms:W3CDTF">2017-10-27T17:08:53Z</dcterms:created>
  <dcterms:modified xsi:type="dcterms:W3CDTF">2017-10-27T18:47:37Z</dcterms:modified>
</cp:coreProperties>
</file>

<file path=docProps/thumbnail.jpeg>
</file>